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4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1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2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2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FE00C-0DD9-4735-8464-EF3E466E63A6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Konvergensi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3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7063" cy="6858000"/>
            <a:chOff x="-100231" y="0"/>
            <a:chExt cx="12297063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0740" y="0"/>
              <a:ext cx="12217572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38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3574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0992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2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447" y="1004573"/>
            <a:ext cx="7633380" cy="5556739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1014287" y="132334"/>
            <a:ext cx="9363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latin typeface="Century Gothic" panose="020B0502020202020204" pitchFamily="34" charset="0"/>
              </a:rPr>
              <a:t>Dasar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Terbentuknya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3600" dirty="0" smtClean="0">
                <a:latin typeface="Century Gothic" panose="020B0502020202020204" pitchFamily="34" charset="0"/>
              </a:rPr>
              <a:t> Media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9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19999" y="430570"/>
            <a:ext cx="767411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John Fiske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bukunya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</a:rPr>
              <a:t>Cultural and Communication Studies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mengungkapkan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kode-kode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digital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lebih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mudah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dipahami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karena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unit-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unitnya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dibedakan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jelas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berlainan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kode-kode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analog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bekerja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suatu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skala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kontinu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ato"/>
              </a:rPr>
              <a:t> 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86934" y="3428841"/>
            <a:ext cx="755576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Jadi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tidaklah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heran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jika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orientasi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perkembangan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peradaban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manusia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mengarah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pada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proses </a:t>
            </a:r>
            <a:r>
              <a:rPr lang="en-US" sz="2800" b="1" i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digitalisasi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atau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kata lain proses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menuju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kemudahan</a:t>
            </a:r>
            <a:r>
              <a:rPr lang="en-US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kelengkapan</a:t>
            </a:r>
            <a:r>
              <a:rPr lang="en-US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entury Gothic" panose="020B0502020202020204" pitchFamily="34" charset="0"/>
              </a:rPr>
              <a:t>kecepatan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mendapatkan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memahami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berbagai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414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33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586404" y="406152"/>
            <a:ext cx="739828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Dari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sisi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bisnis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digitalisasi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menjanjikan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efisiensi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biaya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cukup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signifikan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area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cakupan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lebih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luas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kualitas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pelayanan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lebih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baik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mampu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melayani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pengguna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jasa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berdasarkan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kebutuhan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mereka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ato"/>
              </a:rPr>
              <a:t> 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50889" y="3585909"/>
            <a:ext cx="738407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Namun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jauh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lebih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penting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adalah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digitalisasi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mampu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mendesak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kelahiran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beragam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kreativitas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penyajian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konten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sehingga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area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cakupan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bisnis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dapat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lebih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diperluas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287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84507" cy="6858000"/>
            <a:chOff x="-100231" y="0"/>
            <a:chExt cx="12284507" cy="6858000"/>
          </a:xfrm>
        </p:grpSpPr>
        <p:sp>
          <p:nvSpPr>
            <p:cNvPr id="33" name="Rectangle 32"/>
            <p:cNvSpPr/>
            <p:nvPr/>
          </p:nvSpPr>
          <p:spPr>
            <a:xfrm>
              <a:off x="-33296" y="0"/>
              <a:ext cx="12217572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21257" y="538867"/>
            <a:ext cx="73723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Menurut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Jonathan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Parapak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dari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Universitas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Pelita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Harapan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tahapan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perkembangan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paradigma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menjadi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3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tahapan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proses,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yaitu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: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67937" y="3060692"/>
            <a:ext cx="279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1.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utomatisasi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50290" y="3902528"/>
            <a:ext cx="21355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 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ntegrasi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7937" y="4857044"/>
            <a:ext cx="23920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3.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olaborasi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46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84507" cy="6858000"/>
            <a:chOff x="-100231" y="0"/>
            <a:chExt cx="12284507" cy="6858000"/>
          </a:xfrm>
        </p:grpSpPr>
        <p:sp>
          <p:nvSpPr>
            <p:cNvPr id="33" name="Rectangle 32"/>
            <p:cNvSpPr/>
            <p:nvPr/>
          </p:nvSpPr>
          <p:spPr>
            <a:xfrm>
              <a:off x="-33296" y="0"/>
              <a:ext cx="12217572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7542" y="1271306"/>
            <a:ext cx="69906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Kemajuan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teknologi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informasi</a:t>
            </a:r>
            <a:r>
              <a:rPr lang="en-US" sz="2800" dirty="0" smtClean="0">
                <a:latin typeface="Century Gothic" panose="020B0502020202020204" pitchFamily="34" charset="0"/>
              </a:rPr>
              <a:t> di </a:t>
            </a:r>
            <a:r>
              <a:rPr lang="en-US" sz="2800" dirty="0" err="1" smtClean="0">
                <a:latin typeface="Century Gothic" panose="020B0502020202020204" pitchFamily="34" charset="0"/>
              </a:rPr>
              <a:t>bidang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latin typeface="Century Gothic" panose="020B0502020202020204" pitchFamily="34" charset="0"/>
              </a:rPr>
              <a:t>memampukan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setiap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pesan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secara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automatis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dapat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sampai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ke</a:t>
            </a:r>
            <a:r>
              <a:rPr lang="en-US" sz="2800" dirty="0" smtClean="0">
                <a:latin typeface="Century Gothic" panose="020B0502020202020204" pitchFamily="34" charset="0"/>
              </a:rPr>
              <a:t> target audience yang </a:t>
            </a:r>
            <a:r>
              <a:rPr lang="en-US" sz="2800" dirty="0" err="1" smtClean="0">
                <a:latin typeface="Century Gothic" panose="020B0502020202020204" pitchFamily="34" charset="0"/>
              </a:rPr>
              <a:t>dituju</a:t>
            </a:r>
            <a:r>
              <a:rPr lang="en-US" sz="2800" dirty="0" smtClean="0">
                <a:latin typeface="Century Gothic" panose="020B0502020202020204" pitchFamily="34" charset="0"/>
              </a:rPr>
              <a:t>. </a:t>
            </a:r>
            <a:r>
              <a:rPr lang="en-US" sz="2800" dirty="0" err="1" smtClean="0">
                <a:latin typeface="Century Gothic" panose="020B0502020202020204" pitchFamily="34" charset="0"/>
              </a:rPr>
              <a:t>Terlebih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dengan</a:t>
            </a:r>
            <a:r>
              <a:rPr lang="en-US" sz="2800" dirty="0" smtClean="0">
                <a:latin typeface="Century Gothic" panose="020B0502020202020204" pitchFamily="34" charset="0"/>
              </a:rPr>
              <a:t>  </a:t>
            </a:r>
            <a:r>
              <a:rPr lang="en-US" sz="2800" dirty="0" err="1" smtClean="0">
                <a:latin typeface="Century Gothic" panose="020B0502020202020204" pitchFamily="34" charset="0"/>
              </a:rPr>
              <a:t>dukungan</a:t>
            </a:r>
            <a:r>
              <a:rPr lang="en-US" sz="2800" dirty="0" smtClean="0">
                <a:latin typeface="Century Gothic" panose="020B0502020202020204" pitchFamily="34" charset="0"/>
              </a:rPr>
              <a:t>  </a:t>
            </a:r>
            <a:r>
              <a:rPr lang="en-US" sz="2800" dirty="0" err="1">
                <a:latin typeface="Century Gothic" panose="020B0502020202020204" pitchFamily="34" charset="0"/>
              </a:rPr>
              <a:t>h</a:t>
            </a:r>
            <a:r>
              <a:rPr lang="en-US" sz="2800" dirty="0" err="1" smtClean="0">
                <a:latin typeface="Century Gothic" panose="020B0502020202020204" pitchFamily="34" charset="0"/>
              </a:rPr>
              <a:t>adirnya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>
                <a:latin typeface="Century Gothic" panose="020B0502020202020204" pitchFamily="34" charset="0"/>
              </a:rPr>
              <a:t>internet </a:t>
            </a:r>
            <a:r>
              <a:rPr lang="en-US" sz="2800" dirty="0" err="1">
                <a:latin typeface="Century Gothic" panose="020B0502020202020204" pitchFamily="34" charset="0"/>
              </a:rPr>
              <a:t>sebagai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sebuah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artefak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budaya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dari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adanya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kemajuan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teknologi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informasi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tersebut</a:t>
            </a:r>
            <a:r>
              <a:rPr lang="en-US" sz="2800" dirty="0" smtClean="0"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latin typeface="Century Gothic" panose="020B0502020202020204" pitchFamily="34" charset="0"/>
              </a:rPr>
              <a:t>memberikan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masyarakat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sebuah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layanan</a:t>
            </a:r>
            <a:r>
              <a:rPr lang="en-US" sz="2800" dirty="0">
                <a:latin typeface="Century Gothic" panose="020B0502020202020204" pitchFamily="34" charset="0"/>
              </a:rPr>
              <a:t> data </a:t>
            </a:r>
            <a:r>
              <a:rPr lang="en-US" sz="2800" dirty="0" err="1">
                <a:latin typeface="Century Gothic" panose="020B0502020202020204" pitchFamily="34" charset="0"/>
              </a:rPr>
              <a:t>dan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komunikasi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tanpa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batas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ruang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waktu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dari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berbagai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penjuru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dunia</a:t>
            </a:r>
            <a:r>
              <a:rPr lang="en-US" sz="2800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610738" y="528508"/>
            <a:ext cx="279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1.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utomatisasi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125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7063" cy="6858000"/>
            <a:chOff x="-100231" y="0"/>
            <a:chExt cx="12297063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0740" y="0"/>
              <a:ext cx="12217572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35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7542" y="778926"/>
            <a:ext cx="699061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entury Gothic" panose="020B0502020202020204" pitchFamily="34" charset="0"/>
              </a:rPr>
              <a:t>Pada</a:t>
            </a:r>
            <a:r>
              <a:rPr lang="en-US" sz="2400" dirty="0">
                <a:latin typeface="Century Gothic" panose="020B0502020202020204" pitchFamily="34" charset="0"/>
              </a:rPr>
              <a:t> era </a:t>
            </a:r>
            <a:r>
              <a:rPr lang="en-US" sz="2400" dirty="0" err="1">
                <a:latin typeface="Century Gothic" panose="020B0502020202020204" pitchFamily="34" charset="0"/>
              </a:rPr>
              <a:t>masyarakat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semua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>
                <a:latin typeface="Century Gothic" panose="020B0502020202020204" pitchFamily="34" charset="0"/>
              </a:rPr>
              <a:t>orang </a:t>
            </a:r>
            <a:r>
              <a:rPr lang="en-US" sz="2400" dirty="0" err="1">
                <a:latin typeface="Century Gothic" panose="020B0502020202020204" pitchFamily="34" charset="0"/>
              </a:rPr>
              <a:t>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terhubung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publik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dapat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menjadi</a:t>
            </a:r>
            <a:r>
              <a:rPr lang="en-US" sz="2400" dirty="0">
                <a:latin typeface="Century Gothic" panose="020B0502020202020204" pitchFamily="34" charset="0"/>
              </a:rPr>
              <a:t> object </a:t>
            </a:r>
            <a:r>
              <a:rPr lang="en-US" sz="2400" dirty="0" err="1">
                <a:latin typeface="Century Gothic" panose="020B0502020202020204" pitchFamily="34" charset="0"/>
              </a:rPr>
              <a:t>sekaligus</a:t>
            </a:r>
            <a:r>
              <a:rPr lang="en-US" sz="2400" dirty="0">
                <a:latin typeface="Century Gothic" panose="020B0502020202020204" pitchFamily="34" charset="0"/>
              </a:rPr>
              <a:t> subject </a:t>
            </a:r>
            <a:r>
              <a:rPr lang="en-US" sz="2400" dirty="0" err="1">
                <a:latin typeface="Century Gothic" panose="020B0502020202020204" pitchFamily="34" charset="0"/>
              </a:rPr>
              <a:t>sebuah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berita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Publik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tidak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hanya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memperoleh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dari</a:t>
            </a:r>
            <a:r>
              <a:rPr lang="en-US" sz="2400" dirty="0">
                <a:latin typeface="Century Gothic" panose="020B0502020202020204" pitchFamily="34" charset="0"/>
              </a:rPr>
              <a:t> media-media “mainstream” </a:t>
            </a:r>
            <a:r>
              <a:rPr lang="en-US" sz="2400" dirty="0" err="1">
                <a:latin typeface="Century Gothic" panose="020B0502020202020204" pitchFamily="34" charset="0"/>
              </a:rPr>
              <a:t>baik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cetak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elektronik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maupun</a:t>
            </a:r>
            <a:r>
              <a:rPr lang="en-US" sz="2400" dirty="0">
                <a:latin typeface="Century Gothic" panose="020B0502020202020204" pitchFamily="34" charset="0"/>
              </a:rPr>
              <a:t> digital. </a:t>
            </a:r>
            <a:r>
              <a:rPr lang="en-US" sz="2400" dirty="0" err="1" smtClean="0">
                <a:latin typeface="Century Gothic" panose="020B0502020202020204" pitchFamily="34" charset="0"/>
              </a:rPr>
              <a:t>Seluruhnya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terintegrasi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melalui</a:t>
            </a:r>
            <a:r>
              <a:rPr lang="en-US" sz="2400" dirty="0" smtClean="0">
                <a:latin typeface="Century Gothic" panose="020B0502020202020204" pitchFamily="34" charset="0"/>
              </a:rPr>
              <a:t> internet. 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10738" y="247148"/>
            <a:ext cx="21531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2.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Intergrasi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3483823"/>
            <a:ext cx="71057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entury Gothic" panose="020B0502020202020204" pitchFamily="34" charset="0"/>
              </a:rPr>
              <a:t>Mc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Luhan</a:t>
            </a:r>
            <a:r>
              <a:rPr lang="en-US" sz="2400" dirty="0">
                <a:latin typeface="Century Gothic" panose="020B0502020202020204" pitchFamily="34" charset="0"/>
              </a:rPr>
              <a:t> (2005) </a:t>
            </a:r>
            <a:r>
              <a:rPr lang="en-US" sz="2400" dirty="0" err="1">
                <a:latin typeface="Century Gothic" panose="020B0502020202020204" pitchFamily="34" charset="0"/>
              </a:rPr>
              <a:t>juga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menyebutkan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bahwa</a:t>
            </a:r>
            <a:r>
              <a:rPr lang="en-US" sz="2400" dirty="0">
                <a:latin typeface="Century Gothic" panose="020B0502020202020204" pitchFamily="34" charset="0"/>
              </a:rPr>
              <a:t> Internet </a:t>
            </a:r>
            <a:r>
              <a:rPr lang="en-US" sz="2400" dirty="0" err="1">
                <a:latin typeface="Century Gothic" panose="020B0502020202020204" pitchFamily="34" charset="0"/>
              </a:rPr>
              <a:t>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membawa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masyarakat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dunia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kepada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konsep</a:t>
            </a:r>
            <a:r>
              <a:rPr lang="en-US" sz="2400" dirty="0">
                <a:latin typeface="Century Gothic" panose="020B0502020202020204" pitchFamily="34" charset="0"/>
              </a:rPr>
              <a:t> “global village” </a:t>
            </a:r>
            <a:r>
              <a:rPr lang="en-US" sz="2400" dirty="0" err="1">
                <a:latin typeface="Century Gothic" panose="020B0502020202020204" pitchFamily="34" charset="0"/>
              </a:rPr>
              <a:t>dimana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antara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manusia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dapat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terkoneksi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satu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yang lain </a:t>
            </a:r>
            <a:r>
              <a:rPr lang="en-US" sz="2400" dirty="0" err="1">
                <a:latin typeface="Century Gothic" panose="020B0502020202020204" pitchFamily="34" charset="0"/>
              </a:rPr>
              <a:t>tanpa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batasan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apapun</a:t>
            </a:r>
            <a:r>
              <a:rPr lang="en-US" sz="2400" dirty="0">
                <a:latin typeface="Century Gothic" panose="020B0502020202020204" pitchFamily="34" charset="0"/>
              </a:rPr>
              <a:t>. Internet </a:t>
            </a:r>
            <a:r>
              <a:rPr lang="en-US" sz="2400" dirty="0" err="1">
                <a:latin typeface="Century Gothic" panose="020B0502020202020204" pitchFamily="34" charset="0"/>
              </a:rPr>
              <a:t>juga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memberikan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kemajuan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dalam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bidang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komunikasi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membawa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dampak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signifikan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terhadap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aktivitas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komunikasi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5543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6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7063" cy="6858000"/>
            <a:chOff x="-100231" y="0"/>
            <a:chExt cx="12297063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0740" y="0"/>
              <a:ext cx="12217572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36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7542" y="1200962"/>
            <a:ext cx="69906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Century Gothic" panose="020B0502020202020204" pitchFamily="34" charset="0"/>
              </a:rPr>
              <a:t>Kolaborasi</a:t>
            </a:r>
            <a:r>
              <a:rPr lang="en-US" sz="2800" dirty="0">
                <a:latin typeface="Century Gothic" panose="020B0502020202020204" pitchFamily="34" charset="0"/>
              </a:rPr>
              <a:t> </a:t>
            </a:r>
            <a:r>
              <a:rPr lang="en-US" sz="2800" dirty="0" err="1">
                <a:latin typeface="Century Gothic" panose="020B0502020202020204" pitchFamily="34" charset="0"/>
              </a:rPr>
              <a:t>adalah</a:t>
            </a:r>
            <a:r>
              <a:rPr lang="en-US" sz="2800" dirty="0">
                <a:latin typeface="Century Gothic" panose="020B0502020202020204" pitchFamily="34" charset="0"/>
              </a:rPr>
              <a:t> proses </a:t>
            </a:r>
            <a:r>
              <a:rPr lang="en-US" sz="2800" dirty="0" err="1">
                <a:latin typeface="Century Gothic" panose="020B0502020202020204" pitchFamily="34" charset="0"/>
              </a:rPr>
              <a:t>bekerja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sama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untuk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menelurkan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gagasan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atau</a:t>
            </a:r>
            <a:r>
              <a:rPr lang="en-US" sz="2800" dirty="0">
                <a:latin typeface="Century Gothic" panose="020B0502020202020204" pitchFamily="34" charset="0"/>
              </a:rPr>
              <a:t> ide </a:t>
            </a:r>
            <a:r>
              <a:rPr lang="en-US" sz="2800" dirty="0" err="1">
                <a:latin typeface="Century Gothic" panose="020B0502020202020204" pitchFamily="34" charset="0"/>
              </a:rPr>
              <a:t>dan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menyelesaikan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masalah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secara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bersama-sama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menuju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visi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bersama</a:t>
            </a:r>
            <a:r>
              <a:rPr lang="en-US" sz="2800" dirty="0">
                <a:latin typeface="Century Gothic" panose="020B0502020202020204" pitchFamily="34" charset="0"/>
              </a:rPr>
              <a:t>. </a:t>
            </a: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dirty="0" err="1" smtClean="0"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 yang </a:t>
            </a:r>
            <a:r>
              <a:rPr lang="en-US" sz="2800" dirty="0" err="1" smtClean="0">
                <a:latin typeface="Century Gothic" panose="020B0502020202020204" pitchFamily="34" charset="0"/>
              </a:rPr>
              <a:t>saling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tergantung</a:t>
            </a:r>
            <a:r>
              <a:rPr lang="en-US" sz="2800" dirty="0">
                <a:latin typeface="Century Gothic" panose="020B0502020202020204" pitchFamily="34" charset="0"/>
              </a:rPr>
              <a:t>, </a:t>
            </a:r>
            <a:r>
              <a:rPr lang="en-US" sz="2800" b="1" dirty="0" err="1">
                <a:latin typeface="Century Gothic" panose="020B0502020202020204" pitchFamily="34" charset="0"/>
              </a:rPr>
              <a:t>kolaborasi</a:t>
            </a:r>
            <a:r>
              <a:rPr lang="en-US" sz="2800" dirty="0">
                <a:latin typeface="Century Gothic" panose="020B0502020202020204" pitchFamily="34" charset="0"/>
              </a:rPr>
              <a:t> </a:t>
            </a:r>
            <a:r>
              <a:rPr lang="en-US" sz="2800" dirty="0" err="1">
                <a:latin typeface="Century Gothic" panose="020B0502020202020204" pitchFamily="34" charset="0"/>
              </a:rPr>
              <a:t>menjadi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kunci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pemikiran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kreatif</a:t>
            </a:r>
            <a:r>
              <a:rPr lang="en-US" sz="2800" dirty="0">
                <a:latin typeface="Century Gothic" panose="020B0502020202020204" pitchFamily="34" charset="0"/>
              </a:rPr>
              <a:t>. </a:t>
            </a:r>
            <a:r>
              <a:rPr lang="en-US" sz="2800" b="1" dirty="0" err="1">
                <a:latin typeface="Century Gothic" panose="020B0502020202020204" pitchFamily="34" charset="0"/>
              </a:rPr>
              <a:t>Kolaborasi</a:t>
            </a:r>
            <a:r>
              <a:rPr lang="en-US" sz="2800" b="1" dirty="0">
                <a:latin typeface="Century Gothic" panose="020B0502020202020204" pitchFamily="34" charset="0"/>
              </a:rPr>
              <a:t> </a:t>
            </a:r>
            <a:r>
              <a:rPr lang="en-US" sz="2800" b="1" dirty="0" err="1">
                <a:latin typeface="Century Gothic" panose="020B0502020202020204" pitchFamily="34" charset="0"/>
              </a:rPr>
              <a:t>itu</a:t>
            </a:r>
            <a:r>
              <a:rPr lang="en-US" sz="2800" dirty="0">
                <a:latin typeface="Century Gothic" panose="020B0502020202020204" pitchFamily="34" charset="0"/>
              </a:rPr>
              <a:t> </a:t>
            </a:r>
            <a:r>
              <a:rPr lang="en-US" sz="2800" dirty="0" err="1">
                <a:latin typeface="Century Gothic" panose="020B0502020202020204" pitchFamily="34" charset="0"/>
              </a:rPr>
              <a:t>penting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untuk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mencapai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hasil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terbaik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10738" y="247148"/>
            <a:ext cx="23920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Kolaborasi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7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7063" cy="6858000"/>
            <a:chOff x="-100231" y="0"/>
            <a:chExt cx="12297063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0740" y="0"/>
              <a:ext cx="12217572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37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7542" y="1200962"/>
            <a:ext cx="69906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Century Gothic" panose="020B0502020202020204" pitchFamily="34" charset="0"/>
              </a:rPr>
              <a:t>Tujuan</a:t>
            </a:r>
            <a:r>
              <a:rPr lang="en-US" sz="2800" dirty="0">
                <a:latin typeface="Century Gothic" panose="020B0502020202020204" pitchFamily="34" charset="0"/>
              </a:rPr>
              <a:t> </a:t>
            </a:r>
            <a:r>
              <a:rPr lang="en-US" sz="2800" dirty="0" err="1" smtClean="0">
                <a:latin typeface="Century Gothic" panose="020B0502020202020204" pitchFamily="34" charset="0"/>
              </a:rPr>
              <a:t>pertama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kolaborasi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dalam</a:t>
            </a:r>
            <a:r>
              <a:rPr lang="en-US" sz="2800" dirty="0">
                <a:latin typeface="Century Gothic" panose="020B0502020202020204" pitchFamily="34" charset="0"/>
              </a:rPr>
              <a:t> 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latin typeface="Century Gothic" panose="020B0502020202020204" pitchFamily="34" charset="0"/>
              </a:rPr>
              <a:t>adalah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mengembangkan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produktivitas</a:t>
            </a:r>
            <a:r>
              <a:rPr lang="en-US" sz="2800" dirty="0">
                <a:latin typeface="Century Gothic" panose="020B0502020202020204" pitchFamily="34" charset="0"/>
              </a:rPr>
              <a:t>, </a:t>
            </a:r>
            <a:r>
              <a:rPr lang="en-US" sz="2800" dirty="0" err="1">
                <a:latin typeface="Century Gothic" panose="020B0502020202020204" pitchFamily="34" charset="0"/>
              </a:rPr>
              <a:t>yaitu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kemampuan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karyawan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perusahaan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untuk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menyelesaikan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tugas-tugasnya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secara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efisien</a:t>
            </a:r>
            <a:r>
              <a:rPr lang="en-US" sz="2800" dirty="0">
                <a:latin typeface="Century Gothic" panose="020B0502020202020204" pitchFamily="34" charset="0"/>
              </a:rPr>
              <a:t>. </a:t>
            </a:r>
            <a:r>
              <a:rPr lang="en-US" sz="2800" dirty="0" err="1">
                <a:latin typeface="Century Gothic" panose="020B0502020202020204" pitchFamily="34" charset="0"/>
              </a:rPr>
              <a:t>Meningkatkan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produktivitas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biasanya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membutuhkan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kerja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sama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dari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banyak</a:t>
            </a:r>
            <a:r>
              <a:rPr lang="en-US" sz="2800" dirty="0">
                <a:latin typeface="Century Gothic" panose="020B0502020202020204" pitchFamily="34" charset="0"/>
              </a:rPr>
              <a:t> orang </a:t>
            </a:r>
            <a:r>
              <a:rPr lang="en-US" sz="2800" dirty="0" err="1">
                <a:latin typeface="Century Gothic" panose="020B0502020202020204" pitchFamily="34" charset="0"/>
              </a:rPr>
              <a:t>dalam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bisnis</a:t>
            </a:r>
            <a:r>
              <a:rPr lang="en-US" sz="2800" dirty="0">
                <a:latin typeface="Century Gothic" panose="020B0502020202020204" pitchFamily="34" charset="0"/>
              </a:rPr>
              <a:t>, </a:t>
            </a:r>
            <a:r>
              <a:rPr lang="en-US" sz="2800" dirty="0" err="1">
                <a:latin typeface="Century Gothic" panose="020B0502020202020204" pitchFamily="34" charset="0"/>
              </a:rPr>
              <a:t>terutama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manajer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personel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sumber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daya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manusia</a:t>
            </a:r>
            <a:r>
              <a:rPr lang="en-US" sz="2800" dirty="0">
                <a:latin typeface="Century Gothic" panose="020B0502020202020204" pitchFamily="34" charset="0"/>
              </a:rPr>
              <a:t> (SDM).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10738" y="247148"/>
            <a:ext cx="23920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Kolaborasi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51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411</Words>
  <Application>Microsoft Office PowerPoint</Application>
  <PresentationFormat>Widescreen</PresentationFormat>
  <Paragraphs>111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Lato</vt:lpstr>
      <vt:lpstr>Office Theme</vt:lpstr>
      <vt:lpstr>Konvergensi Media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Konvergensi Media</dc:title>
  <dc:creator>Anin</dc:creator>
  <cp:lastModifiedBy>Anin</cp:lastModifiedBy>
  <cp:revision>39</cp:revision>
  <dcterms:created xsi:type="dcterms:W3CDTF">2022-09-27T23:46:14Z</dcterms:created>
  <dcterms:modified xsi:type="dcterms:W3CDTF">2022-10-11T11:13:30Z</dcterms:modified>
</cp:coreProperties>
</file>